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2DE9249-A420-4DB3-BB4C-8D5D48750C46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1174448-E0CA-4DD6-B774-752900DF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2394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5F15A0-58AD-4061-B359-0B8F0AFD6002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5F15A0-58AD-4061-B359-0B8F0AFD6002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5F15A0-58AD-4061-B359-0B8F0AFD6002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5F15A0-58AD-4061-B359-0B8F0AFD6002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5F15A0-58AD-4061-B359-0B8F0AFD6002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5F15A0-58AD-4061-B359-0B8F0AFD6002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5F15A0-58AD-4061-B359-0B8F0AFD6002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5F15A0-58AD-4061-B359-0B8F0AFD6002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5F15A0-58AD-4061-B359-0B8F0AFD6002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5F15A0-58AD-4061-B359-0B8F0AFD6002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5F15A0-58AD-4061-B359-0B8F0AFD6002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85F15A0-58AD-4061-B359-0B8F0AFD6002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2438400"/>
            <a:ext cx="3657600" cy="1905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Chapter 19 Study Guide </a:t>
            </a:r>
            <a:br>
              <a:rPr lang="en-US" dirty="0" smtClean="0"/>
            </a:b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Establishment of Public Policy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90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6670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branch has the power to propose an amendment as a way to overrule an unpopular judicial decision?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581401"/>
            <a:ext cx="7033708" cy="20574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dirty="0" smtClean="0"/>
          </a:p>
          <a:p>
            <a:r>
              <a:rPr lang="en-US" sz="3600" b="1" dirty="0" smtClean="0"/>
              <a:t>Legislative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107764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5908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Explain how impeachment proceedings help maintain a balance of power in the U.S. government?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352800"/>
            <a:ext cx="7033708" cy="27432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3200" b="1" dirty="0" smtClean="0"/>
              <a:t>When the legislative branch impeaches the President or another official, it punishes them for breaking the law or abusing their position.</a:t>
            </a:r>
          </a:p>
        </p:txBody>
      </p:sp>
    </p:spTree>
    <p:extLst>
      <p:ext uri="{BB962C8B-B14F-4D97-AF65-F5344CB8AC3E}">
        <p14:creationId xmlns:p14="http://schemas.microsoft.com/office/powerpoint/2010/main" val="57771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8956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Explain how the Presidential veto helps maintain a balance of power in the U.S. government.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3124200"/>
            <a:ext cx="7033708" cy="26670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3200" b="1" dirty="0" smtClean="0"/>
              <a:t>When the President vetoes a law, he/she prevents the legislative branch from overreaching their authority.</a:t>
            </a:r>
          </a:p>
        </p:txBody>
      </p:sp>
    </p:spTree>
    <p:extLst>
      <p:ext uri="{BB962C8B-B14F-4D97-AF65-F5344CB8AC3E}">
        <p14:creationId xmlns:p14="http://schemas.microsoft.com/office/powerpoint/2010/main" val="198584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5146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Explain how Supreme Court decisions help maintain a balance of power in the U.S. government.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276600"/>
            <a:ext cx="7033708" cy="2899377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en-US" sz="3200" b="1" dirty="0" smtClean="0"/>
              <a:t>The Supreme Court prevents the other two branches from passing and enforcing bad laws by overturning them when they are unconstitutional. (Judicial Review)</a:t>
            </a:r>
          </a:p>
        </p:txBody>
      </p:sp>
    </p:spTree>
    <p:extLst>
      <p:ext uri="{BB962C8B-B14F-4D97-AF65-F5344CB8AC3E}">
        <p14:creationId xmlns:p14="http://schemas.microsoft.com/office/powerpoint/2010/main" val="383789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0574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part of the system of checks and balances is not written in the </a:t>
            </a:r>
            <a:r>
              <a:rPr lang="en-US" dirty="0" err="1" smtClean="0"/>
              <a:t>Constition</a:t>
            </a:r>
            <a:r>
              <a:rPr lang="en-US" dirty="0" smtClean="0"/>
              <a:t>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7033708" cy="350897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sz="3600" b="1" dirty="0" smtClean="0"/>
              <a:t>Political Parties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906939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0574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Why did the writers of the U.S. Constitution require revenue bills to begin in the House of Representatives?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352800"/>
            <a:ext cx="7033708" cy="2133600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sz="3600" b="1" dirty="0" smtClean="0"/>
              <a:t>So that the people’s representatives could control government spending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258260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0"/>
            <a:ext cx="7024744" cy="724936"/>
          </a:xfrm>
        </p:spPr>
        <p:txBody>
          <a:bodyPr>
            <a:normAutofit fontScale="90000"/>
          </a:bodyPr>
          <a:lstStyle/>
          <a:p>
            <a:r>
              <a:rPr lang="en-US" dirty="0"/>
              <a:t> </a:t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Which branch has the power to nominate judges to the federal courts?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667000"/>
            <a:ext cx="6777317" cy="3508977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Executive Branch</a:t>
            </a:r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1546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09800"/>
            <a:ext cx="7543800" cy="381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branch has the power to impeach a judges on federal courts?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743200"/>
            <a:ext cx="7315200" cy="17526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 Legislative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63430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362200"/>
            <a:ext cx="7024744" cy="6858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branch has the power to declare an act of Congress unconstitutional?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24200"/>
            <a:ext cx="7848600" cy="32766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Judicial</a:t>
            </a:r>
          </a:p>
          <a:p>
            <a:endParaRPr lang="en-US" sz="2800" b="1" dirty="0" smtClean="0"/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24992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828800"/>
            <a:ext cx="7024744" cy="494264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branch has the power to approve treaties with foreign nations?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514600"/>
            <a:ext cx="6777317" cy="1447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Legislative</a:t>
            </a:r>
          </a:p>
          <a:p>
            <a:endParaRPr lang="en-US" sz="2800" b="1" dirty="0" smtClean="0"/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9544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branch has the power to override a Presidential veto?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667000"/>
            <a:ext cx="6777317" cy="27432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Legislative</a:t>
            </a:r>
          </a:p>
          <a:p>
            <a:endParaRPr lang="en-US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18374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905000"/>
            <a:ext cx="6948544" cy="10668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branch has the power to reduce the jurisdiction of federal courts?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819400"/>
            <a:ext cx="6777317" cy="2667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Legislative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30389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9050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branch has the power to veto a bill passed by congress?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971800"/>
            <a:ext cx="6777317" cy="1791148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Executive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63944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2954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branch can impeach </a:t>
            </a:r>
            <a:br>
              <a:rPr lang="en-US" dirty="0" smtClean="0"/>
            </a:br>
            <a:r>
              <a:rPr lang="en-US" dirty="0" smtClean="0"/>
              <a:t>a member of Congress?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09800"/>
            <a:ext cx="6777317" cy="20574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Legislative</a:t>
            </a:r>
            <a:endParaRPr lang="en-US" sz="3000" b="1" dirty="0" smtClean="0"/>
          </a:p>
          <a:p>
            <a:endParaRPr lang="en-US" sz="3000" b="1" dirty="0"/>
          </a:p>
          <a:p>
            <a:pPr marL="68580" indent="0">
              <a:buNone/>
            </a:pPr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242859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6259</TotalTime>
  <Words>281</Words>
  <Application>Microsoft Office PowerPoint</Application>
  <PresentationFormat>On-screen Show (4:3)</PresentationFormat>
  <Paragraphs>33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Aspect</vt:lpstr>
      <vt:lpstr>Chapter 19 Study Guide  Answers</vt:lpstr>
      <vt:lpstr>       Which branch has the power to nominate judges to the federal courts? </vt:lpstr>
      <vt:lpstr>Which branch has the power to impeach a judges on federal courts?</vt:lpstr>
      <vt:lpstr>Which branch has the power to declare an act of Congress unconstitutional? </vt:lpstr>
      <vt:lpstr>Which branch has the power to approve treaties with foreign nations?</vt:lpstr>
      <vt:lpstr>Which branch has the power to override a Presidential veto?</vt:lpstr>
      <vt:lpstr>Which branch has the power to reduce the jurisdiction of federal courts? </vt:lpstr>
      <vt:lpstr>Which branch has the power to veto a bill passed by congress? </vt:lpstr>
      <vt:lpstr>Which branch can impeach  a member of Congress? </vt:lpstr>
      <vt:lpstr>Which branch has the power to propose an amendment as a way to overrule an unpopular judicial decision? </vt:lpstr>
      <vt:lpstr>Explain how impeachment proceedings help maintain a balance of power in the U.S. government? </vt:lpstr>
      <vt:lpstr>Explain how the Presidential veto helps maintain a balance of power in the U.S. government.  </vt:lpstr>
      <vt:lpstr>Explain how Supreme Court decisions help maintain a balance of power in the U.S. government. </vt:lpstr>
      <vt:lpstr>What part of the system of checks and balances is not written in the Constition? </vt:lpstr>
      <vt:lpstr>Why did the writers of the U.S. Constitution require revenue bills to begin in the House of Representatives?</vt:lpstr>
    </vt:vector>
  </TitlesOfParts>
  <Company>Mount Healthy City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 Study Guide  Answers</dc:title>
  <dc:creator>Windows User</dc:creator>
  <cp:lastModifiedBy>Windows User</cp:lastModifiedBy>
  <cp:revision>36</cp:revision>
  <cp:lastPrinted>2016-10-24T16:36:18Z</cp:lastPrinted>
  <dcterms:created xsi:type="dcterms:W3CDTF">2016-09-16T12:34:28Z</dcterms:created>
  <dcterms:modified xsi:type="dcterms:W3CDTF">2017-01-25T15:09:28Z</dcterms:modified>
</cp:coreProperties>
</file>